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7" r:id="rId5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D7F55A-027E-4BDD-B179-5573A5BAFBCA}" v="38" dt="2025-03-13T15:15:54.768"/>
    <p1510:client id="{B51C3F4A-88F5-14AE-6216-152EEF104477}" v="173" dt="2025-03-13T15:15:55.387"/>
    <p1510:client id="{D74716AB-9817-4C51-A024-18901CD922A1}" v="5" dt="2025-03-13T15:17:35.70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28" y="-12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guel Solchaga" userId="S::miguel.solchaga@metyis.com::498d00ee-2ec7-4d07-8a6e-17e2a9828ae1" providerId="AD" clId="Web-{B51C3F4A-88F5-14AE-6216-152EEF104477}"/>
    <pc:docChg chg="modSld">
      <pc:chgData name="Miguel Solchaga" userId="S::miguel.solchaga@metyis.com::498d00ee-2ec7-4d07-8a6e-17e2a9828ae1" providerId="AD" clId="Web-{B51C3F4A-88F5-14AE-6216-152EEF104477}" dt="2025-03-13T15:15:55.387" v="95" actId="20577"/>
      <pc:docMkLst>
        <pc:docMk/>
      </pc:docMkLst>
      <pc:sldChg chg="modSp">
        <pc:chgData name="Miguel Solchaga" userId="S::miguel.solchaga@metyis.com::498d00ee-2ec7-4d07-8a6e-17e2a9828ae1" providerId="AD" clId="Web-{B51C3F4A-88F5-14AE-6216-152EEF104477}" dt="2025-03-13T15:15:55.387" v="95" actId="20577"/>
        <pc:sldMkLst>
          <pc:docMk/>
          <pc:sldMk cId="3555919514" sldId="257"/>
        </pc:sldMkLst>
        <pc:spChg chg="mod">
          <ac:chgData name="Miguel Solchaga" userId="S::miguel.solchaga@metyis.com::498d00ee-2ec7-4d07-8a6e-17e2a9828ae1" providerId="AD" clId="Web-{B51C3F4A-88F5-14AE-6216-152EEF104477}" dt="2025-03-13T15:15:55.387" v="95" actId="20577"/>
          <ac:spMkLst>
            <pc:docMk/>
            <pc:sldMk cId="3555919514" sldId="257"/>
            <ac:spMk id="22" creationId="{725AF91E-EBF3-2DD9-69FF-71ABFEAD9278}"/>
          </ac:spMkLst>
        </pc:spChg>
      </pc:sldChg>
    </pc:docChg>
  </pc:docChgLst>
  <pc:docChgLst>
    <pc:chgData name="Miguel Solchaga" userId="498d00ee-2ec7-4d07-8a6e-17e2a9828ae1" providerId="ADAL" clId="{D74716AB-9817-4C51-A024-18901CD922A1}"/>
    <pc:docChg chg="custSel modSld">
      <pc:chgData name="Miguel Solchaga" userId="498d00ee-2ec7-4d07-8a6e-17e2a9828ae1" providerId="ADAL" clId="{D74716AB-9817-4C51-A024-18901CD922A1}" dt="2025-03-13T15:17:35.704" v="295" actId="14100"/>
      <pc:docMkLst>
        <pc:docMk/>
      </pc:docMkLst>
      <pc:sldChg chg="addSp modSp mod">
        <pc:chgData name="Miguel Solchaga" userId="498d00ee-2ec7-4d07-8a6e-17e2a9828ae1" providerId="ADAL" clId="{D74716AB-9817-4C51-A024-18901CD922A1}" dt="2025-03-13T15:17:35.704" v="295" actId="14100"/>
        <pc:sldMkLst>
          <pc:docMk/>
          <pc:sldMk cId="3555919514" sldId="257"/>
        </pc:sldMkLst>
        <pc:spChg chg="mod">
          <ac:chgData name="Miguel Solchaga" userId="498d00ee-2ec7-4d07-8a6e-17e2a9828ae1" providerId="ADAL" clId="{D74716AB-9817-4C51-A024-18901CD922A1}" dt="2025-03-13T15:17:29.699" v="294" actId="552"/>
          <ac:spMkLst>
            <pc:docMk/>
            <pc:sldMk cId="3555919514" sldId="257"/>
            <ac:spMk id="22" creationId="{725AF91E-EBF3-2DD9-69FF-71ABFEAD9278}"/>
          </ac:spMkLst>
        </pc:spChg>
        <pc:spChg chg="mod">
          <ac:chgData name="Miguel Solchaga" userId="498d00ee-2ec7-4d07-8a6e-17e2a9828ae1" providerId="ADAL" clId="{D74716AB-9817-4C51-A024-18901CD922A1}" dt="2025-03-13T15:17:20.933" v="293" actId="1076"/>
          <ac:spMkLst>
            <pc:docMk/>
            <pc:sldMk cId="3555919514" sldId="257"/>
            <ac:spMk id="46" creationId="{8B4DD05D-B413-6BB4-EBAD-F64077DF9061}"/>
          </ac:spMkLst>
        </pc:spChg>
        <pc:spChg chg="mod">
          <ac:chgData name="Miguel Solchaga" userId="498d00ee-2ec7-4d07-8a6e-17e2a9828ae1" providerId="ADAL" clId="{D74716AB-9817-4C51-A024-18901CD922A1}" dt="2025-03-13T15:17:29.699" v="294" actId="552"/>
          <ac:spMkLst>
            <pc:docMk/>
            <pc:sldMk cId="3555919514" sldId="257"/>
            <ac:spMk id="50" creationId="{061D4DF9-A425-91CD-AE5C-88CC65BD5489}"/>
          </ac:spMkLst>
        </pc:spChg>
        <pc:spChg chg="mod">
          <ac:chgData name="Miguel Solchaga" userId="498d00ee-2ec7-4d07-8a6e-17e2a9828ae1" providerId="ADAL" clId="{D74716AB-9817-4C51-A024-18901CD922A1}" dt="2025-03-13T15:17:35.704" v="295" actId="14100"/>
          <ac:spMkLst>
            <pc:docMk/>
            <pc:sldMk cId="3555919514" sldId="257"/>
            <ac:spMk id="56" creationId="{5E278E3E-F06D-17B2-9307-43E19371A2C4}"/>
          </ac:spMkLst>
        </pc:spChg>
        <pc:grpChg chg="mod">
          <ac:chgData name="Miguel Solchaga" userId="498d00ee-2ec7-4d07-8a6e-17e2a9828ae1" providerId="ADAL" clId="{D74716AB-9817-4C51-A024-18901CD922A1}" dt="2025-03-13T15:17:29.699" v="294" actId="552"/>
          <ac:grpSpMkLst>
            <pc:docMk/>
            <pc:sldMk cId="3555919514" sldId="257"/>
            <ac:grpSpMk id="15" creationId="{B253D964-180B-4122-7FF7-CFD445ACF8CC}"/>
          </ac:grpSpMkLst>
        </pc:grpChg>
        <pc:picChg chg="mod">
          <ac:chgData name="Miguel Solchaga" userId="498d00ee-2ec7-4d07-8a6e-17e2a9828ae1" providerId="ADAL" clId="{D74716AB-9817-4C51-A024-18901CD922A1}" dt="2025-03-13T15:17:29.699" v="294" actId="552"/>
          <ac:picMkLst>
            <pc:docMk/>
            <pc:sldMk cId="3555919514" sldId="257"/>
            <ac:picMk id="17" creationId="{EBDA890F-607D-2378-89EA-0A6F7475042D}"/>
          </ac:picMkLst>
        </pc:picChg>
        <pc:picChg chg="mod">
          <ac:chgData name="Miguel Solchaga" userId="498d00ee-2ec7-4d07-8a6e-17e2a9828ae1" providerId="ADAL" clId="{D74716AB-9817-4C51-A024-18901CD922A1}" dt="2025-03-13T15:17:20.933" v="293" actId="1076"/>
          <ac:picMkLst>
            <pc:docMk/>
            <pc:sldMk cId="3555919514" sldId="257"/>
            <ac:picMk id="23" creationId="{7A607B8C-91E0-16CD-98E9-F141B0A78753}"/>
          </ac:picMkLst>
        </pc:picChg>
      </pc:sldChg>
    </pc:docChg>
  </pc:docChgLst>
  <pc:docChgLst>
    <pc:chgData name="Javier Nieto" userId="ecf33c85-e8d0-47c9-b9c8-673d366cdbac" providerId="ADAL" clId="{B0AB1096-30FF-4EC6-84B2-6D79A656D7C8}"/>
    <pc:docChg chg="custSel modSld">
      <pc:chgData name="Javier Nieto" userId="ecf33c85-e8d0-47c9-b9c8-673d366cdbac" providerId="ADAL" clId="{B0AB1096-30FF-4EC6-84B2-6D79A656D7C8}" dt="2025-03-11T15:58:19.539" v="3"/>
      <pc:docMkLst>
        <pc:docMk/>
      </pc:docMkLst>
      <pc:sldChg chg="modSp mod">
        <pc:chgData name="Javier Nieto" userId="ecf33c85-e8d0-47c9-b9c8-673d366cdbac" providerId="ADAL" clId="{B0AB1096-30FF-4EC6-84B2-6D79A656D7C8}" dt="2025-03-11T15:58:19.539" v="3"/>
        <pc:sldMkLst>
          <pc:docMk/>
          <pc:sldMk cId="0" sldId="256"/>
        </pc:sldMkLst>
      </pc:sldChg>
    </pc:docChg>
  </pc:docChgLst>
  <pc:docChgLst>
    <pc:chgData name="Paloma Letelier" userId="b9083551-a5b5-40f2-a42c-0cf90ecf4591" providerId="ADAL" clId="{E73BBEEB-0EF6-4E32-9DA6-8F4EC57FBA5A}"/>
    <pc:docChg chg="undo redo custSel modSld">
      <pc:chgData name="Paloma Letelier" userId="b9083551-a5b5-40f2-a42c-0cf90ecf4591" providerId="ADAL" clId="{E73BBEEB-0EF6-4E32-9DA6-8F4EC57FBA5A}" dt="2025-03-11T16:23:31.132" v="990" actId="1035"/>
      <pc:docMkLst>
        <pc:docMk/>
      </pc:docMkLst>
      <pc:sldChg chg="addSp delSp modSp mod">
        <pc:chgData name="Paloma Letelier" userId="b9083551-a5b5-40f2-a42c-0cf90ecf4591" providerId="ADAL" clId="{E73BBEEB-0EF6-4E32-9DA6-8F4EC57FBA5A}" dt="2025-03-11T16:23:31.132" v="990" actId="1035"/>
        <pc:sldMkLst>
          <pc:docMk/>
          <pc:sldMk cId="0" sldId="256"/>
        </pc:sldMkLst>
      </pc:sldChg>
    </pc:docChg>
  </pc:docChgLst>
  <pc:docChgLst>
    <pc:chgData name="Paloma Letelier" userId="b9083551-a5b5-40f2-a42c-0cf90ecf4591" providerId="ADAL" clId="{52D7F55A-027E-4BDD-B179-5573A5BAFBCA}"/>
    <pc:docChg chg="undo redo custSel addSld delSld modSld">
      <pc:chgData name="Paloma Letelier" userId="b9083551-a5b5-40f2-a42c-0cf90ecf4591" providerId="ADAL" clId="{52D7F55A-027E-4BDD-B179-5573A5BAFBCA}" dt="2025-03-14T12:57:13.914" v="1209" actId="20577"/>
      <pc:docMkLst>
        <pc:docMk/>
      </pc:docMkLst>
      <pc:sldChg chg="addSp delSp modSp del mod">
        <pc:chgData name="Paloma Letelier" userId="b9083551-a5b5-40f2-a42c-0cf90ecf4591" providerId="ADAL" clId="{52D7F55A-027E-4BDD-B179-5573A5BAFBCA}" dt="2025-03-11T17:26:33.583" v="921" actId="47"/>
        <pc:sldMkLst>
          <pc:docMk/>
          <pc:sldMk cId="0" sldId="256"/>
        </pc:sldMkLst>
      </pc:sldChg>
      <pc:sldChg chg="modSp add del mod">
        <pc:chgData name="Paloma Letelier" userId="b9083551-a5b5-40f2-a42c-0cf90ecf4591" providerId="ADAL" clId="{52D7F55A-027E-4BDD-B179-5573A5BAFBCA}" dt="2025-03-11T16:50:50.333" v="837" actId="47"/>
        <pc:sldMkLst>
          <pc:docMk/>
          <pc:sldMk cId="1184598809" sldId="257"/>
        </pc:sldMkLst>
      </pc:sldChg>
      <pc:sldChg chg="addSp delSp modSp add mod">
        <pc:chgData name="Paloma Letelier" userId="b9083551-a5b5-40f2-a42c-0cf90ecf4591" providerId="ADAL" clId="{52D7F55A-027E-4BDD-B179-5573A5BAFBCA}" dt="2025-03-14T12:57:13.914" v="1209" actId="20577"/>
        <pc:sldMkLst>
          <pc:docMk/>
          <pc:sldMk cId="3555919514" sldId="257"/>
        </pc:sldMkLst>
        <pc:spChg chg="mod">
          <ac:chgData name="Paloma Letelier" userId="b9083551-a5b5-40f2-a42c-0cf90ecf4591" providerId="ADAL" clId="{52D7F55A-027E-4BDD-B179-5573A5BAFBCA}" dt="2025-03-14T12:55:15.308" v="1186" actId="20577"/>
          <ac:spMkLst>
            <pc:docMk/>
            <pc:sldMk cId="3555919514" sldId="257"/>
            <ac:spMk id="2" creationId="{C8662863-7731-BE38-4B2C-682318BC1C88}"/>
          </ac:spMkLst>
        </pc:spChg>
        <pc:spChg chg="add mod">
          <ac:chgData name="Paloma Letelier" userId="b9083551-a5b5-40f2-a42c-0cf90ecf4591" providerId="ADAL" clId="{52D7F55A-027E-4BDD-B179-5573A5BAFBCA}" dt="2025-03-14T12:57:04.410" v="1208" actId="20577"/>
          <ac:spMkLst>
            <pc:docMk/>
            <pc:sldMk cId="3555919514" sldId="257"/>
            <ac:spMk id="3" creationId="{23A0B7F9-53AA-F079-BD2D-A089EDE82A68}"/>
          </ac:spMkLst>
        </pc:spChg>
        <pc:spChg chg="mod">
          <ac:chgData name="Paloma Letelier" userId="b9083551-a5b5-40f2-a42c-0cf90ecf4591" providerId="ADAL" clId="{52D7F55A-027E-4BDD-B179-5573A5BAFBCA}" dt="2025-03-11T17:29:22.778" v="950" actId="20577"/>
          <ac:spMkLst>
            <pc:docMk/>
            <pc:sldMk cId="3555919514" sldId="257"/>
            <ac:spMk id="12" creationId="{C3A5C148-8CF2-D1D8-A2CA-0BD6FCE097DF}"/>
          </ac:spMkLst>
        </pc:spChg>
        <pc:spChg chg="mod">
          <ac:chgData name="Paloma Letelier" userId="b9083551-a5b5-40f2-a42c-0cf90ecf4591" providerId="ADAL" clId="{52D7F55A-027E-4BDD-B179-5573A5BAFBCA}" dt="2025-03-12T12:55:55.535" v="1026" actId="207"/>
          <ac:spMkLst>
            <pc:docMk/>
            <pc:sldMk cId="3555919514" sldId="257"/>
            <ac:spMk id="18" creationId="{D663031D-0E48-4FE5-D09B-6A471B67E4D2}"/>
          </ac:spMkLst>
        </pc:spChg>
        <pc:spChg chg="mod">
          <ac:chgData name="Paloma Letelier" userId="b9083551-a5b5-40f2-a42c-0cf90ecf4591" providerId="ADAL" clId="{52D7F55A-027E-4BDD-B179-5573A5BAFBCA}" dt="2025-03-11T17:29:09.751" v="947" actId="113"/>
          <ac:spMkLst>
            <pc:docMk/>
            <pc:sldMk cId="3555919514" sldId="257"/>
            <ac:spMk id="20" creationId="{E55F5C2C-EFCE-0416-2D97-C1D802E9FFC3}"/>
          </ac:spMkLst>
        </pc:spChg>
        <pc:spChg chg="mod">
          <ac:chgData name="Paloma Letelier" userId="b9083551-a5b5-40f2-a42c-0cf90ecf4591" providerId="ADAL" clId="{52D7F55A-027E-4BDD-B179-5573A5BAFBCA}" dt="2025-03-13T15:15:54.770" v="1063" actId="20577"/>
          <ac:spMkLst>
            <pc:docMk/>
            <pc:sldMk cId="3555919514" sldId="257"/>
            <ac:spMk id="22" creationId="{725AF91E-EBF3-2DD9-69FF-71ABFEAD9278}"/>
          </ac:spMkLst>
        </pc:spChg>
        <pc:spChg chg="mod">
          <ac:chgData name="Paloma Letelier" userId="b9083551-a5b5-40f2-a42c-0cf90ecf4591" providerId="ADAL" clId="{52D7F55A-027E-4BDD-B179-5573A5BAFBCA}" dt="2025-03-11T17:20:38.270" v="839"/>
          <ac:spMkLst>
            <pc:docMk/>
            <pc:sldMk cId="3555919514" sldId="257"/>
            <ac:spMk id="42" creationId="{29C57742-DADE-1AE2-B9DC-6E6AF0FC8722}"/>
          </ac:spMkLst>
        </pc:spChg>
        <pc:spChg chg="mod">
          <ac:chgData name="Paloma Letelier" userId="b9083551-a5b5-40f2-a42c-0cf90ecf4591" providerId="ADAL" clId="{52D7F55A-027E-4BDD-B179-5573A5BAFBCA}" dt="2025-03-11T17:21:06.676" v="845"/>
          <ac:spMkLst>
            <pc:docMk/>
            <pc:sldMk cId="3555919514" sldId="257"/>
            <ac:spMk id="43" creationId="{91ADBE96-BB2E-AA30-F60B-548B6E1BADA6}"/>
          </ac:spMkLst>
        </pc:spChg>
        <pc:spChg chg="mod">
          <ac:chgData name="Paloma Letelier" userId="b9083551-a5b5-40f2-a42c-0cf90ecf4591" providerId="ADAL" clId="{52D7F55A-027E-4BDD-B179-5573A5BAFBCA}" dt="2025-03-11T17:21:25.247" v="848"/>
          <ac:spMkLst>
            <pc:docMk/>
            <pc:sldMk cId="3555919514" sldId="257"/>
            <ac:spMk id="44" creationId="{610B3247-713F-C0D9-4D68-86293EA080C9}"/>
          </ac:spMkLst>
        </pc:spChg>
        <pc:spChg chg="mod">
          <ac:chgData name="Paloma Letelier" userId="b9083551-a5b5-40f2-a42c-0cf90ecf4591" providerId="ADAL" clId="{52D7F55A-027E-4BDD-B179-5573A5BAFBCA}" dt="2025-03-14T12:57:13.914" v="1209" actId="20577"/>
          <ac:spMkLst>
            <pc:docMk/>
            <pc:sldMk cId="3555919514" sldId="257"/>
            <ac:spMk id="46" creationId="{8B4DD05D-B413-6BB4-EBAD-F64077DF9061}"/>
          </ac:spMkLst>
        </pc:spChg>
        <pc:spChg chg="mod">
          <ac:chgData name="Paloma Letelier" userId="b9083551-a5b5-40f2-a42c-0cf90ecf4591" providerId="ADAL" clId="{52D7F55A-027E-4BDD-B179-5573A5BAFBCA}" dt="2025-03-11T17:26:29.168" v="920" actId="113"/>
          <ac:spMkLst>
            <pc:docMk/>
            <pc:sldMk cId="3555919514" sldId="257"/>
            <ac:spMk id="50" creationId="{061D4DF9-A425-91CD-AE5C-88CC65BD5489}"/>
          </ac:spMkLst>
        </pc:spChg>
        <pc:spChg chg="mod">
          <ac:chgData name="Paloma Letelier" userId="b9083551-a5b5-40f2-a42c-0cf90ecf4591" providerId="ADAL" clId="{52D7F55A-027E-4BDD-B179-5573A5BAFBCA}" dt="2025-03-11T17:26:06.771" v="914" actId="113"/>
          <ac:spMkLst>
            <pc:docMk/>
            <pc:sldMk cId="3555919514" sldId="257"/>
            <ac:spMk id="56" creationId="{5E278E3E-F06D-17B2-9307-43E19371A2C4}"/>
          </ac:spMkLst>
        </pc:spChg>
        <pc:grpChg chg="add mod">
          <ac:chgData name="Paloma Letelier" userId="b9083551-a5b5-40f2-a42c-0cf90ecf4591" providerId="ADAL" clId="{52D7F55A-027E-4BDD-B179-5573A5BAFBCA}" dt="2025-03-12T12:56:16.228" v="1029" actId="555"/>
          <ac:grpSpMkLst>
            <pc:docMk/>
            <pc:sldMk cId="3555919514" sldId="257"/>
            <ac:grpSpMk id="15" creationId="{B253D964-180B-4122-7FF7-CFD445ACF8CC}"/>
          </ac:grpSpMkLst>
        </pc:grpChg>
        <pc:graphicFrameChg chg="mod">
          <ac:chgData name="Paloma Letelier" userId="b9083551-a5b5-40f2-a42c-0cf90ecf4591" providerId="ADAL" clId="{52D7F55A-027E-4BDD-B179-5573A5BAFBCA}" dt="2025-03-11T17:20:38.600" v="841"/>
          <ac:graphicFrameMkLst>
            <pc:docMk/>
            <pc:sldMk cId="3555919514" sldId="257"/>
            <ac:graphicFrameMk id="21" creationId="{DC195721-1F9D-050C-0B54-2C2FD4F14E0B}"/>
          </ac:graphicFrameMkLst>
        </pc:graphicFrameChg>
        <pc:picChg chg="add mod">
          <ac:chgData name="Paloma Letelier" userId="b9083551-a5b5-40f2-a42c-0cf90ecf4591" providerId="ADAL" clId="{52D7F55A-027E-4BDD-B179-5573A5BAFBCA}" dt="2025-03-12T12:52:21.184" v="996"/>
          <ac:picMkLst>
            <pc:docMk/>
            <pc:sldMk cId="3555919514" sldId="257"/>
            <ac:picMk id="8" creationId="{113E113F-4D52-C77A-C54A-025410E76BF7}"/>
          </ac:picMkLst>
        </pc:picChg>
        <pc:picChg chg="add mod">
          <ac:chgData name="Paloma Letelier" userId="b9083551-a5b5-40f2-a42c-0cf90ecf4591" providerId="ADAL" clId="{52D7F55A-027E-4BDD-B179-5573A5BAFBCA}" dt="2025-03-12T12:56:16.228" v="1029" actId="555"/>
          <ac:picMkLst>
            <pc:docMk/>
            <pc:sldMk cId="3555919514" sldId="257"/>
            <ac:picMk id="10" creationId="{08E8142D-C2DD-FAE4-E85F-6238B8770F86}"/>
          </ac:picMkLst>
        </pc:picChg>
        <pc:picChg chg="add mod">
          <ac:chgData name="Paloma Letelier" userId="b9083551-a5b5-40f2-a42c-0cf90ecf4591" providerId="ADAL" clId="{52D7F55A-027E-4BDD-B179-5573A5BAFBCA}" dt="2025-03-11T17:23:06.204" v="871"/>
          <ac:picMkLst>
            <pc:docMk/>
            <pc:sldMk cId="3555919514" sldId="257"/>
            <ac:picMk id="13" creationId="{53FC3093-7705-A6AD-856A-BAB7CCBC7A9A}"/>
          </ac:picMkLst>
        </pc:picChg>
        <pc:picChg chg="mod">
          <ac:chgData name="Paloma Letelier" userId="b9083551-a5b5-40f2-a42c-0cf90ecf4591" providerId="ADAL" clId="{52D7F55A-027E-4BDD-B179-5573A5BAFBCA}" dt="2025-03-12T12:56:02.753" v="1027" actId="208"/>
          <ac:picMkLst>
            <pc:docMk/>
            <pc:sldMk cId="3555919514" sldId="257"/>
            <ac:picMk id="16" creationId="{9E12BBD2-62D3-0CE8-2065-E05501C7A51B}"/>
          </ac:picMkLst>
        </pc:picChg>
        <pc:picChg chg="add mod">
          <ac:chgData name="Paloma Letelier" userId="b9083551-a5b5-40f2-a42c-0cf90ecf4591" providerId="ADAL" clId="{52D7F55A-027E-4BDD-B179-5573A5BAFBCA}" dt="2025-03-11T17:24:12.001" v="881"/>
          <ac:picMkLst>
            <pc:docMk/>
            <pc:sldMk cId="3555919514" sldId="257"/>
            <ac:picMk id="17" creationId="{EBDA890F-607D-2378-89EA-0A6F7475042D}"/>
          </ac:picMkLst>
        </pc:picChg>
        <pc:picChg chg="add mod">
          <ac:chgData name="Paloma Letelier" userId="b9083551-a5b5-40f2-a42c-0cf90ecf4591" providerId="ADAL" clId="{52D7F55A-027E-4BDD-B179-5573A5BAFBCA}" dt="2025-03-12T12:56:11.765" v="1028" actId="552"/>
          <ac:picMkLst>
            <pc:docMk/>
            <pc:sldMk cId="3555919514" sldId="257"/>
            <ac:picMk id="23" creationId="{7A607B8C-91E0-16CD-98E9-F141B0A7875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5BE4120D-9F82-1931-87A5-78474A62D16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41312927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8" imgW="395" imgH="394" progId="TCLayout.ActiveDocument.1">
                  <p:embed/>
                </p:oleObj>
              </mc:Choice>
              <mc:Fallback>
                <p:oleObj name="Diapositiva de think-cell" r:id="rId8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BE4120D-9F82-1931-87A5-78474A62D1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bg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7559992" y="0"/>
                </a:moveTo>
                <a:lnTo>
                  <a:pt x="0" y="0"/>
                </a:lnTo>
                <a:lnTo>
                  <a:pt x="0" y="10692003"/>
                </a:lnTo>
                <a:lnTo>
                  <a:pt x="7559992" y="10692003"/>
                </a:lnTo>
                <a:lnTo>
                  <a:pt x="7559992" y="0"/>
                </a:lnTo>
                <a:close/>
              </a:path>
            </a:pathLst>
          </a:custGeom>
          <a:solidFill>
            <a:srgbClr val="0E20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74954" y="10080018"/>
            <a:ext cx="140335" cy="163830"/>
          </a:xfrm>
          <a:custGeom>
            <a:avLst/>
            <a:gdLst/>
            <a:ahLst/>
            <a:cxnLst/>
            <a:rect l="l" t="t" r="r" b="b"/>
            <a:pathLst>
              <a:path w="140334" h="163829">
                <a:moveTo>
                  <a:pt x="56438" y="147485"/>
                </a:moveTo>
                <a:lnTo>
                  <a:pt x="55676" y="147485"/>
                </a:lnTo>
                <a:lnTo>
                  <a:pt x="55676" y="161315"/>
                </a:lnTo>
                <a:lnTo>
                  <a:pt x="59893" y="163042"/>
                </a:lnTo>
                <a:lnTo>
                  <a:pt x="63741" y="163423"/>
                </a:lnTo>
                <a:lnTo>
                  <a:pt x="69684" y="163423"/>
                </a:lnTo>
                <a:lnTo>
                  <a:pt x="78008" y="162443"/>
                </a:lnTo>
                <a:lnTo>
                  <a:pt x="85124" y="158746"/>
                </a:lnTo>
                <a:lnTo>
                  <a:pt x="91484" y="151197"/>
                </a:lnTo>
                <a:lnTo>
                  <a:pt x="92258" y="149593"/>
                </a:lnTo>
                <a:lnTo>
                  <a:pt x="58699" y="149593"/>
                </a:lnTo>
                <a:lnTo>
                  <a:pt x="58559" y="148640"/>
                </a:lnTo>
                <a:lnTo>
                  <a:pt x="56438" y="147485"/>
                </a:lnTo>
                <a:close/>
              </a:path>
              <a:path w="140334" h="163829">
                <a:moveTo>
                  <a:pt x="65811" y="31305"/>
                </a:moveTo>
                <a:lnTo>
                  <a:pt x="0" y="31305"/>
                </a:lnTo>
                <a:lnTo>
                  <a:pt x="0" y="43980"/>
                </a:lnTo>
                <a:lnTo>
                  <a:pt x="55054" y="43980"/>
                </a:lnTo>
                <a:lnTo>
                  <a:pt x="85623" y="127711"/>
                </a:lnTo>
                <a:lnTo>
                  <a:pt x="81787" y="137502"/>
                </a:lnTo>
                <a:lnTo>
                  <a:pt x="77939" y="147104"/>
                </a:lnTo>
                <a:lnTo>
                  <a:pt x="70421" y="149593"/>
                </a:lnTo>
                <a:lnTo>
                  <a:pt x="92258" y="149593"/>
                </a:lnTo>
                <a:lnTo>
                  <a:pt x="97535" y="138658"/>
                </a:lnTo>
                <a:lnTo>
                  <a:pt x="107864" y="112534"/>
                </a:lnTo>
                <a:lnTo>
                  <a:pt x="93891" y="112534"/>
                </a:lnTo>
                <a:lnTo>
                  <a:pt x="90233" y="101396"/>
                </a:lnTo>
                <a:lnTo>
                  <a:pt x="87160" y="93141"/>
                </a:lnTo>
                <a:lnTo>
                  <a:pt x="65811" y="31305"/>
                </a:lnTo>
                <a:close/>
              </a:path>
              <a:path w="140334" h="163829">
                <a:moveTo>
                  <a:pt x="29959" y="43980"/>
                </a:moveTo>
                <a:lnTo>
                  <a:pt x="14414" y="43980"/>
                </a:lnTo>
                <a:lnTo>
                  <a:pt x="14519" y="112534"/>
                </a:lnTo>
                <a:lnTo>
                  <a:pt x="16051" y="120878"/>
                </a:lnTo>
                <a:lnTo>
                  <a:pt x="20602" y="126822"/>
                </a:lnTo>
                <a:lnTo>
                  <a:pt x="27530" y="130136"/>
                </a:lnTo>
                <a:lnTo>
                  <a:pt x="36296" y="131165"/>
                </a:lnTo>
                <a:lnTo>
                  <a:pt x="40906" y="131165"/>
                </a:lnTo>
                <a:lnTo>
                  <a:pt x="45135" y="130594"/>
                </a:lnTo>
                <a:lnTo>
                  <a:pt x="48780" y="129819"/>
                </a:lnTo>
                <a:lnTo>
                  <a:pt x="48780" y="117716"/>
                </a:lnTo>
                <a:lnTo>
                  <a:pt x="33616" y="117716"/>
                </a:lnTo>
                <a:lnTo>
                  <a:pt x="29959" y="115417"/>
                </a:lnTo>
                <a:lnTo>
                  <a:pt x="29959" y="43980"/>
                </a:lnTo>
                <a:close/>
              </a:path>
              <a:path w="140334" h="163829">
                <a:moveTo>
                  <a:pt x="48780" y="116382"/>
                </a:moveTo>
                <a:lnTo>
                  <a:pt x="48209" y="116382"/>
                </a:lnTo>
                <a:lnTo>
                  <a:pt x="46481" y="116954"/>
                </a:lnTo>
                <a:lnTo>
                  <a:pt x="43014" y="117716"/>
                </a:lnTo>
                <a:lnTo>
                  <a:pt x="48780" y="117716"/>
                </a:lnTo>
                <a:lnTo>
                  <a:pt x="48780" y="116382"/>
                </a:lnTo>
                <a:close/>
              </a:path>
              <a:path w="140334" h="163829">
                <a:moveTo>
                  <a:pt x="139979" y="31305"/>
                </a:moveTo>
                <a:lnTo>
                  <a:pt x="123456" y="31305"/>
                </a:lnTo>
                <a:lnTo>
                  <a:pt x="100799" y="93141"/>
                </a:lnTo>
                <a:lnTo>
                  <a:pt x="97726" y="101396"/>
                </a:lnTo>
                <a:lnTo>
                  <a:pt x="94272" y="112534"/>
                </a:lnTo>
                <a:lnTo>
                  <a:pt x="107864" y="112534"/>
                </a:lnTo>
                <a:lnTo>
                  <a:pt x="139979" y="31305"/>
                </a:lnTo>
                <a:close/>
              </a:path>
              <a:path w="140334" h="163829">
                <a:moveTo>
                  <a:pt x="29959" y="0"/>
                </a:moveTo>
                <a:lnTo>
                  <a:pt x="14414" y="0"/>
                </a:lnTo>
                <a:lnTo>
                  <a:pt x="14414" y="31305"/>
                </a:lnTo>
                <a:lnTo>
                  <a:pt x="29959" y="31305"/>
                </a:lnTo>
                <a:lnTo>
                  <a:pt x="299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21854" y="10073309"/>
            <a:ext cx="244475" cy="140335"/>
          </a:xfrm>
          <a:custGeom>
            <a:avLst/>
            <a:gdLst/>
            <a:ahLst/>
            <a:cxnLst/>
            <a:rect l="l" t="t" r="r" b="b"/>
            <a:pathLst>
              <a:path w="244475" h="140334">
                <a:moveTo>
                  <a:pt x="133654" y="0"/>
                </a:moveTo>
                <a:lnTo>
                  <a:pt x="111188" y="0"/>
                </a:lnTo>
                <a:lnTo>
                  <a:pt x="67017" y="114071"/>
                </a:lnTo>
                <a:lnTo>
                  <a:pt x="66636" y="114071"/>
                </a:lnTo>
                <a:lnTo>
                  <a:pt x="31610" y="24396"/>
                </a:lnTo>
                <a:lnTo>
                  <a:pt x="22085" y="0"/>
                </a:lnTo>
                <a:lnTo>
                  <a:pt x="0" y="0"/>
                </a:lnTo>
                <a:lnTo>
                  <a:pt x="0" y="137312"/>
                </a:lnTo>
                <a:lnTo>
                  <a:pt x="15557" y="137312"/>
                </a:lnTo>
                <a:lnTo>
                  <a:pt x="15557" y="24396"/>
                </a:lnTo>
                <a:lnTo>
                  <a:pt x="15938" y="24396"/>
                </a:lnTo>
                <a:lnTo>
                  <a:pt x="19392" y="34759"/>
                </a:lnTo>
                <a:lnTo>
                  <a:pt x="22085" y="41668"/>
                </a:lnTo>
                <a:lnTo>
                  <a:pt x="59715" y="137312"/>
                </a:lnTo>
                <a:lnTo>
                  <a:pt x="72974" y="137312"/>
                </a:lnTo>
                <a:lnTo>
                  <a:pt x="82118" y="114071"/>
                </a:lnTo>
                <a:lnTo>
                  <a:pt x="110604" y="41668"/>
                </a:lnTo>
                <a:lnTo>
                  <a:pt x="113106" y="35140"/>
                </a:lnTo>
                <a:lnTo>
                  <a:pt x="116751" y="24396"/>
                </a:lnTo>
                <a:lnTo>
                  <a:pt x="117132" y="24396"/>
                </a:lnTo>
                <a:lnTo>
                  <a:pt x="117132" y="137312"/>
                </a:lnTo>
                <a:lnTo>
                  <a:pt x="133654" y="137312"/>
                </a:lnTo>
                <a:lnTo>
                  <a:pt x="133654" y="24396"/>
                </a:lnTo>
                <a:lnTo>
                  <a:pt x="133654" y="0"/>
                </a:lnTo>
                <a:close/>
              </a:path>
              <a:path w="244475" h="140334">
                <a:moveTo>
                  <a:pt x="244271" y="91401"/>
                </a:moveTo>
                <a:lnTo>
                  <a:pt x="242735" y="79692"/>
                </a:lnTo>
                <a:lnTo>
                  <a:pt x="241312" y="68821"/>
                </a:lnTo>
                <a:lnTo>
                  <a:pt x="232575" y="51142"/>
                </a:lnTo>
                <a:lnTo>
                  <a:pt x="228434" y="47815"/>
                </a:lnTo>
                <a:lnTo>
                  <a:pt x="227558" y="47117"/>
                </a:lnTo>
                <a:lnTo>
                  <a:pt x="227558" y="79692"/>
                </a:lnTo>
                <a:lnTo>
                  <a:pt x="167843" y="79692"/>
                </a:lnTo>
                <a:lnTo>
                  <a:pt x="170929" y="67449"/>
                </a:lnTo>
                <a:lnTo>
                  <a:pt x="171018" y="67094"/>
                </a:lnTo>
                <a:lnTo>
                  <a:pt x="177152" y="56984"/>
                </a:lnTo>
                <a:lnTo>
                  <a:pt x="186309" y="50253"/>
                </a:lnTo>
                <a:lnTo>
                  <a:pt x="198564" y="47815"/>
                </a:lnTo>
                <a:lnTo>
                  <a:pt x="210489" y="50012"/>
                </a:lnTo>
                <a:lnTo>
                  <a:pt x="219405" y="56337"/>
                </a:lnTo>
                <a:lnTo>
                  <a:pt x="225132" y="66370"/>
                </a:lnTo>
                <a:lnTo>
                  <a:pt x="227558" y="79692"/>
                </a:lnTo>
                <a:lnTo>
                  <a:pt x="227558" y="47117"/>
                </a:lnTo>
                <a:lnTo>
                  <a:pt x="218262" y="39636"/>
                </a:lnTo>
                <a:lnTo>
                  <a:pt x="198564" y="35521"/>
                </a:lnTo>
                <a:lnTo>
                  <a:pt x="179298" y="39636"/>
                </a:lnTo>
                <a:lnTo>
                  <a:pt x="164452" y="50838"/>
                </a:lnTo>
                <a:lnTo>
                  <a:pt x="154889" y="67449"/>
                </a:lnTo>
                <a:lnTo>
                  <a:pt x="151511" y="87757"/>
                </a:lnTo>
                <a:lnTo>
                  <a:pt x="154749" y="108077"/>
                </a:lnTo>
                <a:lnTo>
                  <a:pt x="164147" y="124675"/>
                </a:lnTo>
                <a:lnTo>
                  <a:pt x="179222" y="135877"/>
                </a:lnTo>
                <a:lnTo>
                  <a:pt x="199529" y="139992"/>
                </a:lnTo>
                <a:lnTo>
                  <a:pt x="215023" y="137769"/>
                </a:lnTo>
                <a:lnTo>
                  <a:pt x="227545" y="131279"/>
                </a:lnTo>
                <a:lnTo>
                  <a:pt x="231343" y="126923"/>
                </a:lnTo>
                <a:lnTo>
                  <a:pt x="236715" y="120789"/>
                </a:lnTo>
                <a:lnTo>
                  <a:pt x="242150" y="106578"/>
                </a:lnTo>
                <a:lnTo>
                  <a:pt x="226987" y="106578"/>
                </a:lnTo>
                <a:lnTo>
                  <a:pt x="223266" y="115430"/>
                </a:lnTo>
                <a:lnTo>
                  <a:pt x="217360" y="121793"/>
                </a:lnTo>
                <a:lnTo>
                  <a:pt x="209410" y="125641"/>
                </a:lnTo>
                <a:lnTo>
                  <a:pt x="199529" y="126923"/>
                </a:lnTo>
                <a:lnTo>
                  <a:pt x="186245" y="124206"/>
                </a:lnTo>
                <a:lnTo>
                  <a:pt x="176428" y="116725"/>
                </a:lnTo>
                <a:lnTo>
                  <a:pt x="170141" y="105460"/>
                </a:lnTo>
                <a:lnTo>
                  <a:pt x="167462" y="91401"/>
                </a:lnTo>
                <a:lnTo>
                  <a:pt x="244271" y="914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324825" y="10073297"/>
            <a:ext cx="113664" cy="140335"/>
          </a:xfrm>
          <a:custGeom>
            <a:avLst/>
            <a:gdLst/>
            <a:ahLst/>
            <a:cxnLst/>
            <a:rect l="l" t="t" r="r" b="b"/>
            <a:pathLst>
              <a:path w="113665" h="140334">
                <a:moveTo>
                  <a:pt x="15544" y="38036"/>
                </a:moveTo>
                <a:lnTo>
                  <a:pt x="0" y="38036"/>
                </a:lnTo>
                <a:lnTo>
                  <a:pt x="0" y="137312"/>
                </a:lnTo>
                <a:lnTo>
                  <a:pt x="15544" y="137312"/>
                </a:lnTo>
                <a:lnTo>
                  <a:pt x="15544" y="38036"/>
                </a:lnTo>
                <a:close/>
              </a:path>
              <a:path w="113665" h="140334">
                <a:moveTo>
                  <a:pt x="15544" y="0"/>
                </a:moveTo>
                <a:lnTo>
                  <a:pt x="0" y="0"/>
                </a:lnTo>
                <a:lnTo>
                  <a:pt x="0" y="19202"/>
                </a:lnTo>
                <a:lnTo>
                  <a:pt x="15544" y="19202"/>
                </a:lnTo>
                <a:lnTo>
                  <a:pt x="15544" y="0"/>
                </a:lnTo>
                <a:close/>
              </a:path>
              <a:path w="113665" h="140334">
                <a:moveTo>
                  <a:pt x="113487" y="110045"/>
                </a:moveTo>
                <a:lnTo>
                  <a:pt x="76809" y="78740"/>
                </a:lnTo>
                <a:lnTo>
                  <a:pt x="65417" y="76250"/>
                </a:lnTo>
                <a:lnTo>
                  <a:pt x="57048" y="73317"/>
                </a:lnTo>
                <a:lnTo>
                  <a:pt x="51879" y="69024"/>
                </a:lnTo>
                <a:lnTo>
                  <a:pt x="50114" y="62420"/>
                </a:lnTo>
                <a:lnTo>
                  <a:pt x="50114" y="54546"/>
                </a:lnTo>
                <a:lnTo>
                  <a:pt x="55880" y="48209"/>
                </a:lnTo>
                <a:lnTo>
                  <a:pt x="70091" y="48209"/>
                </a:lnTo>
                <a:lnTo>
                  <a:pt x="79768" y="49314"/>
                </a:lnTo>
                <a:lnTo>
                  <a:pt x="86766" y="52730"/>
                </a:lnTo>
                <a:lnTo>
                  <a:pt x="91274" y="58585"/>
                </a:lnTo>
                <a:lnTo>
                  <a:pt x="93510" y="67030"/>
                </a:lnTo>
                <a:lnTo>
                  <a:pt x="109461" y="67030"/>
                </a:lnTo>
                <a:lnTo>
                  <a:pt x="105841" y="53987"/>
                </a:lnTo>
                <a:lnTo>
                  <a:pt x="98310" y="44196"/>
                </a:lnTo>
                <a:lnTo>
                  <a:pt x="86601" y="38049"/>
                </a:lnTo>
                <a:lnTo>
                  <a:pt x="70472" y="35915"/>
                </a:lnTo>
                <a:lnTo>
                  <a:pt x="55168" y="37858"/>
                </a:lnTo>
                <a:lnTo>
                  <a:pt x="43967" y="43357"/>
                </a:lnTo>
                <a:lnTo>
                  <a:pt x="37084" y="51955"/>
                </a:lnTo>
                <a:lnTo>
                  <a:pt x="34747" y="63182"/>
                </a:lnTo>
                <a:lnTo>
                  <a:pt x="37782" y="76428"/>
                </a:lnTo>
                <a:lnTo>
                  <a:pt x="45923" y="84696"/>
                </a:lnTo>
                <a:lnTo>
                  <a:pt x="57746" y="89649"/>
                </a:lnTo>
                <a:lnTo>
                  <a:pt x="83553" y="95796"/>
                </a:lnTo>
                <a:lnTo>
                  <a:pt x="91617" y="99148"/>
                </a:lnTo>
                <a:lnTo>
                  <a:pt x="96253" y="103860"/>
                </a:lnTo>
                <a:lnTo>
                  <a:pt x="97739" y="110807"/>
                </a:lnTo>
                <a:lnTo>
                  <a:pt x="96431" y="117246"/>
                </a:lnTo>
                <a:lnTo>
                  <a:pt x="92329" y="122428"/>
                </a:lnTo>
                <a:lnTo>
                  <a:pt x="85178" y="125882"/>
                </a:lnTo>
                <a:lnTo>
                  <a:pt x="74701" y="127127"/>
                </a:lnTo>
                <a:lnTo>
                  <a:pt x="64312" y="126111"/>
                </a:lnTo>
                <a:lnTo>
                  <a:pt x="55727" y="122567"/>
                </a:lnTo>
                <a:lnTo>
                  <a:pt x="49517" y="115785"/>
                </a:lnTo>
                <a:lnTo>
                  <a:pt x="46278" y="105041"/>
                </a:lnTo>
                <a:lnTo>
                  <a:pt x="30340" y="105041"/>
                </a:lnTo>
                <a:lnTo>
                  <a:pt x="34023" y="119938"/>
                </a:lnTo>
                <a:lnTo>
                  <a:pt x="42672" y="130987"/>
                </a:lnTo>
                <a:lnTo>
                  <a:pt x="56146" y="137845"/>
                </a:lnTo>
                <a:lnTo>
                  <a:pt x="74307" y="140195"/>
                </a:lnTo>
                <a:lnTo>
                  <a:pt x="90068" y="138303"/>
                </a:lnTo>
                <a:lnTo>
                  <a:pt x="102463" y="132613"/>
                </a:lnTo>
                <a:lnTo>
                  <a:pt x="110578" y="123190"/>
                </a:lnTo>
                <a:lnTo>
                  <a:pt x="113487" y="1100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457206" y="10049043"/>
            <a:ext cx="372110" cy="186055"/>
          </a:xfrm>
          <a:custGeom>
            <a:avLst/>
            <a:gdLst/>
            <a:ahLst/>
            <a:cxnLst/>
            <a:rect l="l" t="t" r="r" b="b"/>
            <a:pathLst>
              <a:path w="372109" h="186054">
                <a:moveTo>
                  <a:pt x="371627" y="0"/>
                </a:moveTo>
                <a:lnTo>
                  <a:pt x="212229" y="0"/>
                </a:lnTo>
                <a:lnTo>
                  <a:pt x="202486" y="718"/>
                </a:lnTo>
                <a:lnTo>
                  <a:pt x="193033" y="2835"/>
                </a:lnTo>
                <a:lnTo>
                  <a:pt x="182835" y="6743"/>
                </a:lnTo>
                <a:lnTo>
                  <a:pt x="183211" y="6743"/>
                </a:lnTo>
                <a:lnTo>
                  <a:pt x="175590" y="11023"/>
                </a:lnTo>
                <a:lnTo>
                  <a:pt x="172593" y="13004"/>
                </a:lnTo>
                <a:lnTo>
                  <a:pt x="169849" y="15328"/>
                </a:lnTo>
                <a:lnTo>
                  <a:pt x="167271" y="17830"/>
                </a:lnTo>
                <a:lnTo>
                  <a:pt x="92722" y="90982"/>
                </a:lnTo>
                <a:lnTo>
                  <a:pt x="90855" y="92684"/>
                </a:lnTo>
                <a:lnTo>
                  <a:pt x="89890" y="92976"/>
                </a:lnTo>
                <a:lnTo>
                  <a:pt x="0" y="92976"/>
                </a:lnTo>
                <a:lnTo>
                  <a:pt x="0" y="186004"/>
                </a:lnTo>
                <a:lnTo>
                  <a:pt x="92951" y="186004"/>
                </a:lnTo>
                <a:lnTo>
                  <a:pt x="93052" y="100761"/>
                </a:lnTo>
                <a:lnTo>
                  <a:pt x="94729" y="99060"/>
                </a:lnTo>
                <a:lnTo>
                  <a:pt x="179146" y="99060"/>
                </a:lnTo>
                <a:lnTo>
                  <a:pt x="270979" y="7239"/>
                </a:lnTo>
                <a:lnTo>
                  <a:pt x="272370" y="5765"/>
                </a:lnTo>
                <a:lnTo>
                  <a:pt x="371627" y="5765"/>
                </a:lnTo>
                <a:lnTo>
                  <a:pt x="371627" y="0"/>
                </a:lnTo>
                <a:close/>
              </a:path>
              <a:path w="372109" h="186054">
                <a:moveTo>
                  <a:pt x="371627" y="5765"/>
                </a:moveTo>
                <a:lnTo>
                  <a:pt x="274846" y="5765"/>
                </a:lnTo>
                <a:lnTo>
                  <a:pt x="277360" y="6743"/>
                </a:lnTo>
                <a:lnTo>
                  <a:pt x="277012" y="6743"/>
                </a:lnTo>
                <a:lnTo>
                  <a:pt x="277329" y="7010"/>
                </a:lnTo>
                <a:lnTo>
                  <a:pt x="277888" y="7543"/>
                </a:lnTo>
                <a:lnTo>
                  <a:pt x="278917" y="8750"/>
                </a:lnTo>
                <a:lnTo>
                  <a:pt x="278917" y="186004"/>
                </a:lnTo>
                <a:lnTo>
                  <a:pt x="371944" y="186004"/>
                </a:lnTo>
                <a:lnTo>
                  <a:pt x="371650" y="100761"/>
                </a:lnTo>
                <a:lnTo>
                  <a:pt x="371627" y="576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449634"/>
            <a:ext cx="5404485" cy="1198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svg"/><Relationship Id="rId1" Type="http://schemas.openxmlformats.org/officeDocument/2006/relationships/tags" Target="../tags/tag2.xml"/><Relationship Id="rId6" Type="http://schemas.openxmlformats.org/officeDocument/2006/relationships/image" Target="../media/image3.sv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svg"/><Relationship Id="rId4" Type="http://schemas.openxmlformats.org/officeDocument/2006/relationships/image" Target="../media/image1.emf"/><Relationship Id="rId9" Type="http://schemas.openxmlformats.org/officeDocument/2006/relationships/image" Target="../media/image6.png"/><Relationship Id="rId1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A474A-BC1C-CD21-A17E-A102E8F84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hink-cell data - do not delete" hidden="1">
            <a:extLst>
              <a:ext uri="{FF2B5EF4-FFF2-40B4-BE49-F238E27FC236}">
                <a16:creationId xmlns:a16="http://schemas.microsoft.com/office/drawing/2014/main" id="{DC195721-1F9D-050C-0B54-2C2FD4F14E0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0764518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3" imgW="395" imgH="394" progId="TCLayout.ActiveDocument.1">
                  <p:embed/>
                </p:oleObj>
              </mc:Choice>
              <mc:Fallback>
                <p:oleObj name="Diapositiva de think-cell" r:id="rId3" imgW="395" imgH="394" progId="TCLayout.ActiveDocument.1">
                  <p:embed/>
                  <p:pic>
                    <p:nvPicPr>
                      <p:cNvPr id="2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C195721-1F9D-050C-0B54-2C2FD4F14E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bject 2">
            <a:extLst>
              <a:ext uri="{FF2B5EF4-FFF2-40B4-BE49-F238E27FC236}">
                <a16:creationId xmlns:a16="http://schemas.microsoft.com/office/drawing/2014/main" id="{C8662863-7731-BE38-4B2C-682318BC1C88}"/>
              </a:ext>
            </a:extLst>
          </p:cNvPr>
          <p:cNvSpPr txBox="1"/>
          <p:nvPr/>
        </p:nvSpPr>
        <p:spPr>
          <a:xfrm>
            <a:off x="444500" y="7987957"/>
            <a:ext cx="2124000" cy="943848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spcBef>
                <a:spcPts val="160"/>
              </a:spcBef>
            </a:pP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19 empresas altamente dependientes 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de la CN</a:t>
            </a:r>
            <a:r>
              <a:rPr lang="es-ES" sz="1200" spc="-20" baseline="3000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(2) 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estarían en </a:t>
            </a: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riesgo de cierre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, lo que podría traducirse en la pérdida de </a:t>
            </a: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1.825 empleos.</a:t>
            </a:r>
          </a:p>
        </p:txBody>
      </p:sp>
      <p:sp>
        <p:nvSpPr>
          <p:cNvPr id="20" name="object 20">
            <a:extLst>
              <a:ext uri="{FF2B5EF4-FFF2-40B4-BE49-F238E27FC236}">
                <a16:creationId xmlns:a16="http://schemas.microsoft.com/office/drawing/2014/main" id="{E55F5C2C-EFCE-0416-2D97-C1D802E9FFC3}"/>
              </a:ext>
            </a:extLst>
          </p:cNvPr>
          <p:cNvSpPr txBox="1"/>
          <p:nvPr/>
        </p:nvSpPr>
        <p:spPr>
          <a:xfrm>
            <a:off x="503924" y="2984500"/>
            <a:ext cx="1599340" cy="85408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200" b="1" spc="-75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153 empresas de servicios </a:t>
            </a:r>
            <a:r>
              <a:rPr lang="es-ES" sz="1200" spc="-75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facturan en conjunto </a:t>
            </a:r>
            <a:r>
              <a:rPr lang="es-ES" sz="1200" b="1" spc="-75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212 millones de euros </a:t>
            </a:r>
            <a:r>
              <a:rPr lang="es-ES" sz="1200" spc="-75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anuales gracias a la actividad de la CN.</a:t>
            </a:r>
          </a:p>
        </p:txBody>
      </p:sp>
      <p:sp>
        <p:nvSpPr>
          <p:cNvPr id="22" name="object 22">
            <a:extLst>
              <a:ext uri="{FF2B5EF4-FFF2-40B4-BE49-F238E27FC236}">
                <a16:creationId xmlns:a16="http://schemas.microsoft.com/office/drawing/2014/main" id="{725AF91E-EBF3-2DD9-69FF-71ABFEAD9278}"/>
              </a:ext>
            </a:extLst>
          </p:cNvPr>
          <p:cNvSpPr txBox="1"/>
          <p:nvPr/>
        </p:nvSpPr>
        <p:spPr>
          <a:xfrm>
            <a:off x="4976679" y="2984500"/>
            <a:ext cx="1598400" cy="1020792"/>
          </a:xfrm>
          <a:prstGeom prst="rect">
            <a:avLst/>
          </a:prstGeom>
        </p:spPr>
        <p:txBody>
          <a:bodyPr vert="horz" wrap="square" lIns="0" tIns="20320" rIns="0" bIns="0" rtlCol="0" anchor="t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200" b="1" spc="-20" dirty="0">
                <a:solidFill>
                  <a:srgbClr val="FFFFFF"/>
                </a:solidFill>
                <a:latin typeface="Neue Haas Grotesk Text Pro"/>
                <a:cs typeface="Trebuchet MS"/>
              </a:rPr>
              <a:t>278 empresas proveedoras de suministros </a:t>
            </a:r>
            <a:r>
              <a:rPr lang="es-ES" sz="1200" spc="-20" dirty="0">
                <a:solidFill>
                  <a:srgbClr val="FFFFFF"/>
                </a:solidFill>
                <a:latin typeface="Neue Haas Grotesk Text Pro"/>
                <a:cs typeface="Trebuchet MS"/>
              </a:rPr>
              <a:t>facturan anualmente </a:t>
            </a:r>
            <a:r>
              <a:rPr lang="es-ES" sz="1200" b="1" spc="-20" dirty="0">
                <a:solidFill>
                  <a:srgbClr val="FFFFFF"/>
                </a:solidFill>
                <a:latin typeface="Neue Haas Grotesk Text Pro"/>
                <a:cs typeface="Trebuchet MS"/>
              </a:rPr>
              <a:t>27 millones de euros</a:t>
            </a:r>
            <a:r>
              <a:rPr lang="es-ES" sz="1200" spc="-20" dirty="0">
                <a:solidFill>
                  <a:srgbClr val="FFFFFF"/>
                </a:solidFill>
                <a:latin typeface="Neue Haas Grotesk Text Pro"/>
                <a:cs typeface="Trebuchet MS"/>
              </a:rPr>
              <a:t> a la CN.</a:t>
            </a:r>
            <a:endParaRPr lang="es-ES" sz="1200" dirty="0">
              <a:latin typeface="Neue Haas Grotesk Text Pro"/>
              <a:cs typeface="Trebuchet MS"/>
            </a:endParaRPr>
          </a:p>
        </p:txBody>
      </p:sp>
      <p:sp>
        <p:nvSpPr>
          <p:cNvPr id="40" name="object 40">
            <a:extLst>
              <a:ext uri="{FF2B5EF4-FFF2-40B4-BE49-F238E27FC236}">
                <a16:creationId xmlns:a16="http://schemas.microsoft.com/office/drawing/2014/main" id="{E073ACE7-9007-AC83-E245-192C666C2228}"/>
              </a:ext>
            </a:extLst>
          </p:cNvPr>
          <p:cNvSpPr/>
          <p:nvPr/>
        </p:nvSpPr>
        <p:spPr>
          <a:xfrm>
            <a:off x="457200" y="463552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>
            <a:extLst>
              <a:ext uri="{FF2B5EF4-FFF2-40B4-BE49-F238E27FC236}">
                <a16:creationId xmlns:a16="http://schemas.microsoft.com/office/drawing/2014/main" id="{01799F06-A50A-2C8F-0752-22485425DC91}"/>
              </a:ext>
            </a:extLst>
          </p:cNvPr>
          <p:cNvSpPr/>
          <p:nvPr/>
        </p:nvSpPr>
        <p:spPr>
          <a:xfrm>
            <a:off x="457200" y="5385202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>
            <a:extLst>
              <a:ext uri="{FF2B5EF4-FFF2-40B4-BE49-F238E27FC236}">
                <a16:creationId xmlns:a16="http://schemas.microsoft.com/office/drawing/2014/main" id="{29C57742-DADE-1AE2-B9DC-6E6AF0FC87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4500" y="449634"/>
            <a:ext cx="6559507" cy="1197764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12700" marR="5080">
              <a:lnSpc>
                <a:spcPts val="4200"/>
              </a:lnSpc>
              <a:spcBef>
                <a:spcPts val="940"/>
              </a:spcBef>
            </a:pPr>
            <a:r>
              <a:rPr lang="es-ES" spc="-45" dirty="0"/>
              <a:t>Tracción empresarial ligada a la actividad de la CN </a:t>
            </a:r>
            <a:endParaRPr spc="-10" dirty="0"/>
          </a:p>
        </p:txBody>
      </p:sp>
      <p:sp>
        <p:nvSpPr>
          <p:cNvPr id="43" name="object 43">
            <a:extLst>
              <a:ext uri="{FF2B5EF4-FFF2-40B4-BE49-F238E27FC236}">
                <a16:creationId xmlns:a16="http://schemas.microsoft.com/office/drawing/2014/main" id="{91ADBE96-BB2E-AA30-F60B-548B6E1BADA6}"/>
              </a:ext>
            </a:extLst>
          </p:cNvPr>
          <p:cNvSpPr txBox="1"/>
          <p:nvPr/>
        </p:nvSpPr>
        <p:spPr>
          <a:xfrm>
            <a:off x="444500" y="5371316"/>
            <a:ext cx="6686550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4200" spc="45">
                <a:solidFill>
                  <a:srgbClr val="FDB924"/>
                </a:solidFill>
                <a:latin typeface="Gill Sans MT"/>
                <a:cs typeface="Gill Sans MT"/>
              </a:rPr>
              <a:t>Impacto</a:t>
            </a:r>
            <a:r>
              <a:rPr lang="es-ES" sz="4200" spc="-490">
                <a:solidFill>
                  <a:srgbClr val="FDB924"/>
                </a:solidFill>
                <a:latin typeface="Gill Sans MT"/>
                <a:cs typeface="Gill Sans MT"/>
              </a:rPr>
              <a:t> </a:t>
            </a:r>
            <a:r>
              <a:rPr lang="es-ES" sz="4200" spc="45">
                <a:solidFill>
                  <a:srgbClr val="FDB924"/>
                </a:solidFill>
                <a:latin typeface="Gill Sans MT"/>
              </a:rPr>
              <a:t>d</a:t>
            </a:r>
            <a:r>
              <a:rPr lang="es-ES" sz="4200" spc="60">
                <a:solidFill>
                  <a:srgbClr val="FDB924"/>
                </a:solidFill>
                <a:latin typeface="Gill Sans MT"/>
                <a:cs typeface="Gill Sans MT"/>
              </a:rPr>
              <a:t>el</a:t>
            </a:r>
            <a:r>
              <a:rPr lang="es-ES" sz="4200" spc="-490">
                <a:solidFill>
                  <a:srgbClr val="FDB924"/>
                </a:solidFill>
                <a:latin typeface="Gill Sans MT"/>
                <a:cs typeface="Gill Sans MT"/>
              </a:rPr>
              <a:t> </a:t>
            </a:r>
            <a:r>
              <a:rPr lang="es-ES" sz="4200" spc="254">
                <a:solidFill>
                  <a:srgbClr val="FDB924"/>
                </a:solidFill>
                <a:latin typeface="Gill Sans MT"/>
                <a:cs typeface="Gill Sans MT"/>
              </a:rPr>
              <a:t>cese</a:t>
            </a:r>
            <a:r>
              <a:rPr lang="es-ES" sz="4200" spc="-490">
                <a:solidFill>
                  <a:srgbClr val="FDB924"/>
                </a:solidFill>
                <a:latin typeface="Gill Sans MT"/>
                <a:cs typeface="Gill Sans MT"/>
              </a:rPr>
              <a:t> </a:t>
            </a:r>
            <a:r>
              <a:rPr lang="es-ES" sz="4200" spc="165">
                <a:solidFill>
                  <a:srgbClr val="FDB924"/>
                </a:solidFill>
                <a:latin typeface="Gill Sans MT"/>
                <a:cs typeface="Gill Sans MT"/>
              </a:rPr>
              <a:t>de la CN </a:t>
            </a:r>
            <a:r>
              <a:rPr lang="es-ES" sz="4200" spc="50">
                <a:solidFill>
                  <a:srgbClr val="FDB924"/>
                </a:solidFill>
                <a:latin typeface="Gill Sans MT"/>
                <a:cs typeface="Gill Sans MT"/>
              </a:rPr>
              <a:t>en el tejido empresarial</a:t>
            </a:r>
            <a:endParaRPr lang="es-ES" sz="4200">
              <a:latin typeface="Gill Sans MT"/>
              <a:cs typeface="Gill Sans MT"/>
            </a:endParaRPr>
          </a:p>
        </p:txBody>
      </p:sp>
      <p:sp>
        <p:nvSpPr>
          <p:cNvPr id="44" name="object 20">
            <a:extLst>
              <a:ext uri="{FF2B5EF4-FFF2-40B4-BE49-F238E27FC236}">
                <a16:creationId xmlns:a16="http://schemas.microsoft.com/office/drawing/2014/main" id="{610B3247-713F-C0D9-4D68-86293EA080C9}"/>
              </a:ext>
            </a:extLst>
          </p:cNvPr>
          <p:cNvSpPr txBox="1"/>
          <p:nvPr/>
        </p:nvSpPr>
        <p:spPr>
          <a:xfrm>
            <a:off x="441989" y="1724736"/>
            <a:ext cx="6645909" cy="357214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400" b="1" i="1" spc="-75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La CN es el principal motor económico de su zona de influencia, generando empleo y negocio para empresas locales.</a:t>
            </a:r>
          </a:p>
        </p:txBody>
      </p:sp>
      <p:sp>
        <p:nvSpPr>
          <p:cNvPr id="46" name="object 22">
            <a:extLst>
              <a:ext uri="{FF2B5EF4-FFF2-40B4-BE49-F238E27FC236}">
                <a16:creationId xmlns:a16="http://schemas.microsoft.com/office/drawing/2014/main" id="{8B4DD05D-B413-6BB4-EBAD-F64077DF9061}"/>
              </a:ext>
            </a:extLst>
          </p:cNvPr>
          <p:cNvSpPr txBox="1"/>
          <p:nvPr/>
        </p:nvSpPr>
        <p:spPr>
          <a:xfrm>
            <a:off x="2765903" y="2984500"/>
            <a:ext cx="1598400" cy="85408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1.750 empleos generados 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por empresas especializadas, vinculadas a la CN</a:t>
            </a:r>
            <a:r>
              <a:rPr lang="es-ES" sz="1200" spc="-20" baseline="3000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(1)</a:t>
            </a:r>
          </a:p>
        </p:txBody>
      </p:sp>
      <p:sp>
        <p:nvSpPr>
          <p:cNvPr id="50" name="object 2">
            <a:extLst>
              <a:ext uri="{FF2B5EF4-FFF2-40B4-BE49-F238E27FC236}">
                <a16:creationId xmlns:a16="http://schemas.microsoft.com/office/drawing/2014/main" id="{061D4DF9-A425-91CD-AE5C-88CC65BD5489}"/>
              </a:ext>
            </a:extLst>
          </p:cNvPr>
          <p:cNvSpPr txBox="1"/>
          <p:nvPr/>
        </p:nvSpPr>
        <p:spPr>
          <a:xfrm>
            <a:off x="4976679" y="7963422"/>
            <a:ext cx="2124000" cy="1523494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spcBef>
                <a:spcPts val="160"/>
              </a:spcBef>
            </a:pPr>
            <a:r>
              <a:rPr lang="es-ES" sz="1200" spc="-2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La desaparición de la CN </a:t>
            </a:r>
            <a:r>
              <a:rPr lang="es-ES" sz="1200" b="1" spc="-2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reduciría el atractivo de la región </a:t>
            </a:r>
            <a:r>
              <a:rPr lang="es-ES" sz="1200" spc="-2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para proyectos industriales intensivos en consumo energético, limitando futuras oportunidades de inversión.</a:t>
            </a:r>
          </a:p>
          <a:p>
            <a:pPr marL="12700" marR="5080">
              <a:spcBef>
                <a:spcPts val="160"/>
              </a:spcBef>
            </a:pPr>
            <a:endParaRPr lang="es-ES_tradnl" sz="1200">
              <a:latin typeface="Neue Haas Grotesk Text Pro" panose="020B0504020202020204" pitchFamily="34" charset="0"/>
              <a:cs typeface="Gill Sans MT"/>
            </a:endParaRPr>
          </a:p>
        </p:txBody>
      </p:sp>
      <p:sp>
        <p:nvSpPr>
          <p:cNvPr id="56" name="object 2">
            <a:extLst>
              <a:ext uri="{FF2B5EF4-FFF2-40B4-BE49-F238E27FC236}">
                <a16:creationId xmlns:a16="http://schemas.microsoft.com/office/drawing/2014/main" id="{5E278E3E-F06D-17B2-9307-43E19371A2C4}"/>
              </a:ext>
            </a:extLst>
          </p:cNvPr>
          <p:cNvSpPr txBox="1"/>
          <p:nvPr/>
        </p:nvSpPr>
        <p:spPr>
          <a:xfrm>
            <a:off x="2710590" y="7992234"/>
            <a:ext cx="1994145" cy="1128514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spcBef>
                <a:spcPts val="160"/>
              </a:spcBef>
            </a:pPr>
            <a:r>
              <a:rPr lang="es-ES" sz="1200" spc="-2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El impacto en el tejido empresarial tendría un </a:t>
            </a:r>
            <a:r>
              <a:rPr lang="es-ES" sz="1200" b="1" spc="-2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efecto multiplicador</a:t>
            </a:r>
            <a:r>
              <a:rPr lang="es-ES" sz="1200" spc="-2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, afectando sectores como la hostelería, el comercio y los servicios.</a:t>
            </a:r>
          </a:p>
        </p:txBody>
      </p:sp>
      <p:sp>
        <p:nvSpPr>
          <p:cNvPr id="12" name="object 20">
            <a:extLst>
              <a:ext uri="{FF2B5EF4-FFF2-40B4-BE49-F238E27FC236}">
                <a16:creationId xmlns:a16="http://schemas.microsoft.com/office/drawing/2014/main" id="{C3A5C148-8CF2-D1D8-A2CA-0BD6FCE097DF}"/>
              </a:ext>
            </a:extLst>
          </p:cNvPr>
          <p:cNvSpPr txBox="1"/>
          <p:nvPr/>
        </p:nvSpPr>
        <p:spPr>
          <a:xfrm>
            <a:off x="441989" y="6729333"/>
            <a:ext cx="6645909" cy="357214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400" b="1" i="1" spc="-75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La pérdida de trabajadores de la CN y empresas anexas podría provocar un hundimiento demográfico en la zona.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53FC3093-7705-A6AD-856A-BAB7CCBC7A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41989" y="2309102"/>
            <a:ext cx="504000" cy="504000"/>
          </a:xfrm>
          <a:prstGeom prst="rect">
            <a:avLst/>
          </a:prstGeom>
        </p:spPr>
      </p:pic>
      <p:pic>
        <p:nvPicPr>
          <p:cNvPr id="17" name="Graphic 26">
            <a:extLst>
              <a:ext uri="{FF2B5EF4-FFF2-40B4-BE49-F238E27FC236}">
                <a16:creationId xmlns:a16="http://schemas.microsoft.com/office/drawing/2014/main" id="{EBDA890F-607D-2378-89EA-0A6F747504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976679" y="2319017"/>
            <a:ext cx="504000" cy="504000"/>
          </a:xfrm>
          <a:prstGeom prst="rect">
            <a:avLst/>
          </a:prstGeom>
        </p:spPr>
      </p:pic>
      <p:pic>
        <p:nvPicPr>
          <p:cNvPr id="23" name="Graphic 36">
            <a:extLst>
              <a:ext uri="{FF2B5EF4-FFF2-40B4-BE49-F238E27FC236}">
                <a16:creationId xmlns:a16="http://schemas.microsoft.com/office/drawing/2014/main" id="{7A607B8C-91E0-16CD-98E9-F141B0A787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59152" y="2312294"/>
            <a:ext cx="504000" cy="504000"/>
          </a:xfrm>
          <a:prstGeom prst="rect">
            <a:avLst/>
          </a:prstGeom>
        </p:spPr>
      </p:pic>
      <p:pic>
        <p:nvPicPr>
          <p:cNvPr id="8" name="Graphic 27">
            <a:extLst>
              <a:ext uri="{FF2B5EF4-FFF2-40B4-BE49-F238E27FC236}">
                <a16:creationId xmlns:a16="http://schemas.microsoft.com/office/drawing/2014/main" id="{113E113F-4D52-C77A-C54A-025410E76B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441989" y="7291086"/>
            <a:ext cx="504000" cy="504000"/>
          </a:xfrm>
          <a:prstGeom prst="rect">
            <a:avLst/>
          </a:prstGeom>
        </p:spPr>
      </p:pic>
      <p:pic>
        <p:nvPicPr>
          <p:cNvPr id="10" name="Graphic 36">
            <a:extLst>
              <a:ext uri="{FF2B5EF4-FFF2-40B4-BE49-F238E27FC236}">
                <a16:creationId xmlns:a16="http://schemas.microsoft.com/office/drawing/2014/main" id="{08E8142D-C2DD-FAE4-E85F-6238B8770F8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759152" y="7291086"/>
            <a:ext cx="504000" cy="504000"/>
          </a:xfrm>
          <a:prstGeom prst="rect">
            <a:avLst/>
          </a:prstGeom>
        </p:spPr>
      </p:pic>
      <p:grpSp>
        <p:nvGrpSpPr>
          <p:cNvPr id="15" name="Grupo 14">
            <a:extLst>
              <a:ext uri="{FF2B5EF4-FFF2-40B4-BE49-F238E27FC236}">
                <a16:creationId xmlns:a16="http://schemas.microsoft.com/office/drawing/2014/main" id="{B253D964-180B-4122-7FF7-CFD445ACF8CC}"/>
              </a:ext>
            </a:extLst>
          </p:cNvPr>
          <p:cNvGrpSpPr/>
          <p:nvPr/>
        </p:nvGrpSpPr>
        <p:grpSpPr>
          <a:xfrm>
            <a:off x="4976679" y="7291086"/>
            <a:ext cx="504000" cy="504000"/>
            <a:chOff x="4666308" y="1498854"/>
            <a:chExt cx="614237" cy="614237"/>
          </a:xfrm>
        </p:grpSpPr>
        <p:pic>
          <p:nvPicPr>
            <p:cNvPr id="16" name="Gráfico 15" descr="Producción contorno">
              <a:extLst>
                <a:ext uri="{FF2B5EF4-FFF2-40B4-BE49-F238E27FC236}">
                  <a16:creationId xmlns:a16="http://schemas.microsoft.com/office/drawing/2014/main" id="{9E12BBD2-62D3-0CE8-2065-E05501C7A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4765331" y="1573926"/>
              <a:ext cx="451440" cy="451440"/>
            </a:xfrm>
            <a:prstGeom prst="rect">
              <a:avLst/>
            </a:prstGeom>
          </p:spPr>
        </p:pic>
        <p:sp>
          <p:nvSpPr>
            <p:cNvPr id="18" name="Forma libre: forma 17">
              <a:extLst>
                <a:ext uri="{FF2B5EF4-FFF2-40B4-BE49-F238E27FC236}">
                  <a16:creationId xmlns:a16="http://schemas.microsoft.com/office/drawing/2014/main" id="{D663031D-0E48-4FE5-D09B-6A471B67E4D2}"/>
                </a:ext>
              </a:extLst>
            </p:cNvPr>
            <p:cNvSpPr/>
            <p:nvPr/>
          </p:nvSpPr>
          <p:spPr>
            <a:xfrm>
              <a:off x="4666308" y="1498854"/>
              <a:ext cx="614237" cy="614237"/>
            </a:xfrm>
            <a:custGeom>
              <a:avLst/>
              <a:gdLst>
                <a:gd name="connsiteX0" fmla="*/ 307119 w 614237"/>
                <a:gd name="connsiteY0" fmla="*/ 0 h 614237"/>
                <a:gd name="connsiteX1" fmla="*/ 0 w 614237"/>
                <a:gd name="connsiteY1" fmla="*/ 307119 h 614237"/>
                <a:gd name="connsiteX2" fmla="*/ 307119 w 614237"/>
                <a:gd name="connsiteY2" fmla="*/ 614237 h 614237"/>
                <a:gd name="connsiteX3" fmla="*/ 614237 w 614237"/>
                <a:gd name="connsiteY3" fmla="*/ 307119 h 614237"/>
                <a:gd name="connsiteX4" fmla="*/ 307119 w 614237"/>
                <a:gd name="connsiteY4" fmla="*/ 0 h 614237"/>
                <a:gd name="connsiteX5" fmla="*/ 307119 w 614237"/>
                <a:gd name="connsiteY5" fmla="*/ 603914 h 614237"/>
                <a:gd name="connsiteX6" fmla="*/ 10323 w 614237"/>
                <a:gd name="connsiteY6" fmla="*/ 307119 h 614237"/>
                <a:gd name="connsiteX7" fmla="*/ 307119 w 614237"/>
                <a:gd name="connsiteY7" fmla="*/ 10323 h 614237"/>
                <a:gd name="connsiteX8" fmla="*/ 603914 w 614237"/>
                <a:gd name="connsiteY8" fmla="*/ 307119 h 614237"/>
                <a:gd name="connsiteX9" fmla="*/ 307119 w 614237"/>
                <a:gd name="connsiteY9" fmla="*/ 603914 h 61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4237" h="614237">
                  <a:moveTo>
                    <a:pt x="307119" y="0"/>
                  </a:moveTo>
                  <a:cubicBezTo>
                    <a:pt x="137502" y="0"/>
                    <a:pt x="0" y="137502"/>
                    <a:pt x="0" y="307119"/>
                  </a:cubicBezTo>
                  <a:cubicBezTo>
                    <a:pt x="0" y="476735"/>
                    <a:pt x="137502" y="614237"/>
                    <a:pt x="307119" y="614237"/>
                  </a:cubicBezTo>
                  <a:cubicBezTo>
                    <a:pt x="476735" y="614237"/>
                    <a:pt x="614237" y="476735"/>
                    <a:pt x="614237" y="307119"/>
                  </a:cubicBezTo>
                  <a:cubicBezTo>
                    <a:pt x="614036" y="137584"/>
                    <a:pt x="476653" y="199"/>
                    <a:pt x="307119" y="0"/>
                  </a:cubicBezTo>
                  <a:close/>
                  <a:moveTo>
                    <a:pt x="307119" y="603914"/>
                  </a:moveTo>
                  <a:cubicBezTo>
                    <a:pt x="143203" y="603914"/>
                    <a:pt x="10323" y="471034"/>
                    <a:pt x="10323" y="307119"/>
                  </a:cubicBezTo>
                  <a:cubicBezTo>
                    <a:pt x="10323" y="143203"/>
                    <a:pt x="143203" y="10323"/>
                    <a:pt x="307119" y="10323"/>
                  </a:cubicBezTo>
                  <a:cubicBezTo>
                    <a:pt x="471034" y="10323"/>
                    <a:pt x="603914" y="143203"/>
                    <a:pt x="603914" y="307119"/>
                  </a:cubicBezTo>
                  <a:cubicBezTo>
                    <a:pt x="603743" y="470963"/>
                    <a:pt x="470963" y="603743"/>
                    <a:pt x="307119" y="603914"/>
                  </a:cubicBezTo>
                  <a:close/>
                </a:path>
              </a:pathLst>
            </a:custGeom>
            <a:solidFill>
              <a:srgbClr val="FDB924"/>
            </a:solidFill>
            <a:ln w="512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ES" noProof="0"/>
            </a:p>
          </p:txBody>
        </p:sp>
      </p:grpSp>
      <p:sp>
        <p:nvSpPr>
          <p:cNvPr id="3" name="TextBox 53">
            <a:extLst>
              <a:ext uri="{FF2B5EF4-FFF2-40B4-BE49-F238E27FC236}">
                <a16:creationId xmlns:a16="http://schemas.microsoft.com/office/drawing/2014/main" id="{23A0B7F9-53AA-F079-BD2D-A089EDE82A68}"/>
              </a:ext>
            </a:extLst>
          </p:cNvPr>
          <p:cNvSpPr txBox="1"/>
          <p:nvPr/>
        </p:nvSpPr>
        <p:spPr>
          <a:xfrm>
            <a:off x="296828" y="9486915"/>
            <a:ext cx="6803851" cy="346299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 algn="just"/>
            <a:r>
              <a:rPr lang="es-ES" sz="900" spc="-20" baseline="3000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(1) </a:t>
            </a:r>
            <a:r>
              <a:rPr lang="es-ES" sz="900" dirty="0">
                <a:solidFill>
                  <a:schemeClr val="bg1"/>
                </a:solidFill>
                <a:latin typeface="Neue Haas Grotesk Text Pro" panose="020B0504020202020204" pitchFamily="34" charset="0"/>
              </a:rPr>
              <a:t>550 empleos anuales y 1.200 adicionales en épocas de recarga, generados por empresas especializadas vinculadas a la CN.</a:t>
            </a:r>
          </a:p>
          <a:p>
            <a:pPr algn="just"/>
            <a:r>
              <a:rPr lang="es-ES" sz="900" spc="-20" baseline="30000" dirty="0">
                <a:solidFill>
                  <a:srgbClr val="FFFFFF"/>
                </a:solidFill>
                <a:latin typeface="Neue Haas Grotesk Text Pro" panose="020B0504020202020204" pitchFamily="34" charset="0"/>
              </a:rPr>
              <a:t>(2) </a:t>
            </a:r>
            <a:r>
              <a:rPr lang="es-ES" sz="900" dirty="0">
                <a:solidFill>
                  <a:schemeClr val="bg1"/>
                </a:solidFill>
                <a:latin typeface="Neue Haas Grotesk Text Pro" panose="020B0504020202020204" pitchFamily="34" charset="0"/>
              </a:rPr>
              <a:t>Empresas cuyo volumen de negocio actualmente comprometido con CNAT supera el 20% de su facturación total.</a:t>
            </a:r>
          </a:p>
          <a:p>
            <a:pPr algn="just"/>
            <a:endParaRPr lang="es-ES" sz="900" dirty="0">
              <a:solidFill>
                <a:schemeClr val="bg1"/>
              </a:solidFill>
              <a:latin typeface="Neue Haas Grotesk Text Pro" panose="020B0504020202020204" pitchFamily="34" charset="0"/>
            </a:endParaRPr>
          </a:p>
          <a:p>
            <a:pPr marL="228600" indent="-228600" algn="just">
              <a:buAutoNum type="arabicParenBoth"/>
            </a:pPr>
            <a:endParaRPr lang="es-ES_tradnl" sz="900" dirty="0">
              <a:solidFill>
                <a:schemeClr val="bg1"/>
              </a:solidFill>
              <a:latin typeface="Neue Haas Grotesk Tex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9195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8f5b3ba-7bb6-410c-bf19-6668eef0153c">
      <Terms xmlns="http://schemas.microsoft.com/office/infopath/2007/PartnerControls"/>
    </lcf76f155ced4ddcb4097134ff3c332f>
    <TaxCatchAll xmlns="4c10f256-5898-4c50-b3c6-f242110fa03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B854BCDA3D1B64C94FC75E45111765C" ma:contentTypeVersion="19" ma:contentTypeDescription="Crear nuevo documento." ma:contentTypeScope="" ma:versionID="6c4544dfaccd3429ad9d889c397846ba">
  <xsd:schema xmlns:xsd="http://www.w3.org/2001/XMLSchema" xmlns:xs="http://www.w3.org/2001/XMLSchema" xmlns:p="http://schemas.microsoft.com/office/2006/metadata/properties" xmlns:ns2="b8f5b3ba-7bb6-410c-bf19-6668eef0153c" xmlns:ns3="67cf5310-beeb-43f7-80f9-1bd7e126d159" xmlns:ns4="4c10f256-5898-4c50-b3c6-f242110fa039" targetNamespace="http://schemas.microsoft.com/office/2006/metadata/properties" ma:root="true" ma:fieldsID="544c8bc55bb22026a8fa9e42f4732f54" ns2:_="" ns3:_="" ns4:_="">
    <xsd:import namespace="b8f5b3ba-7bb6-410c-bf19-6668eef0153c"/>
    <xsd:import namespace="67cf5310-beeb-43f7-80f9-1bd7e126d159"/>
    <xsd:import namespace="4c10f256-5898-4c50-b3c6-f242110fa0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f5b3ba-7bb6-410c-bf19-6668eef015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40a6942c-0d97-43d9-bf4b-ed9209d4bc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cf5310-beeb-43f7-80f9-1bd7e126d15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10f256-5898-4c50-b3c6-f242110fa039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8d556c1d-169f-4fe1-8176-ff903d515712}" ma:internalName="TaxCatchAll" ma:showField="CatchAllData" ma:web="67cf5310-beeb-43f7-80f9-1bd7e126d1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AB7C91-842D-4DA1-AB21-A881A147B40A}">
  <ds:schemaRefs>
    <ds:schemaRef ds:uri="4c10f256-5898-4c50-b3c6-f242110fa039"/>
    <ds:schemaRef ds:uri="b8f5b3ba-7bb6-410c-bf19-6668eef0153c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F8D8C44-6842-495C-9044-7B77DAA49D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f5b3ba-7bb6-410c-bf19-6668eef0153c"/>
    <ds:schemaRef ds:uri="67cf5310-beeb-43f7-80f9-1bd7e126d159"/>
    <ds:schemaRef ds:uri="4c10f256-5898-4c50-b3c6-f242110fa0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55C15A-28C7-4BE0-9369-8D7EF64F5C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227</Words>
  <Application>Microsoft Office PowerPoint</Application>
  <PresentationFormat>Personalizado</PresentationFormat>
  <Paragraphs>12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Calibri</vt:lpstr>
      <vt:lpstr>Gill Sans MT</vt:lpstr>
      <vt:lpstr>Neue Haas Grotesk Text Pro</vt:lpstr>
      <vt:lpstr>Office Theme</vt:lpstr>
      <vt:lpstr>Diapositiva de think-cell</vt:lpstr>
      <vt:lpstr>Tracción empresarial ligada a la actividad de la CN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Paloma Letelier</dc:creator>
  <cp:lastModifiedBy>Paloma Letelier</cp:lastModifiedBy>
  <cp:revision>1</cp:revision>
  <dcterms:created xsi:type="dcterms:W3CDTF">2025-03-07T12:32:17Z</dcterms:created>
  <dcterms:modified xsi:type="dcterms:W3CDTF">2025-03-14T12:57:17Z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2025-03-06T00:00:00Z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2025-03-07T00:00:00Z</vt:filetime>
  </property>
  <property fmtid="{D5CDD505-2E9C-101B-9397-08002B2CF9AE}" pid="5" name="Producer">
    <vt:lpwstr>Adobe PDF Library 17.0</vt:lpwstr>
  </property>
  <property fmtid="{D5CDD505-2E9C-101B-9397-08002B2CF9AE}" pid="6" name="MSIP_Label_56619504-86d0-4581-add3-b0fc30934a6a_Enabled">
    <vt:lpwstr>true</vt:lpwstr>
  </property>
  <property fmtid="{D5CDD505-2E9C-101B-9397-08002B2CF9AE}" pid="7" name="MSIP_Label_56619504-86d0-4581-add3-b0fc30934a6a_SetDate">
    <vt:lpwstr>2025-03-07T12:35:40Z</vt:lpwstr>
  </property>
  <property fmtid="{D5CDD505-2E9C-101B-9397-08002B2CF9AE}" pid="8" name="MSIP_Label_56619504-86d0-4581-add3-b0fc30934a6a_Method">
    <vt:lpwstr>Standard</vt:lpwstr>
  </property>
  <property fmtid="{D5CDD505-2E9C-101B-9397-08002B2CF9AE}" pid="9" name="MSIP_Label_56619504-86d0-4581-add3-b0fc30934a6a_Name">
    <vt:lpwstr>Internal</vt:lpwstr>
  </property>
  <property fmtid="{D5CDD505-2E9C-101B-9397-08002B2CF9AE}" pid="10" name="MSIP_Label_56619504-86d0-4581-add3-b0fc30934a6a_SiteId">
    <vt:lpwstr>d3d402ef-42d8-4c14-a5dd-09fc49aaef4b</vt:lpwstr>
  </property>
  <property fmtid="{D5CDD505-2E9C-101B-9397-08002B2CF9AE}" pid="11" name="MSIP_Label_56619504-86d0-4581-add3-b0fc30934a6a_ActionId">
    <vt:lpwstr>2f56b65e-9cf8-4ada-9f48-dc428b235413</vt:lpwstr>
  </property>
  <property fmtid="{D5CDD505-2E9C-101B-9397-08002B2CF9AE}" pid="12" name="MSIP_Label_56619504-86d0-4581-add3-b0fc30934a6a_ContentBits">
    <vt:lpwstr>0</vt:lpwstr>
  </property>
  <property fmtid="{D5CDD505-2E9C-101B-9397-08002B2CF9AE}" pid="13" name="MSIP_Label_56619504-86d0-4581-add3-b0fc30934a6a_Tag">
    <vt:lpwstr>10, 3, 0, 2</vt:lpwstr>
  </property>
  <property fmtid="{D5CDD505-2E9C-101B-9397-08002B2CF9AE}" pid="14" name="ContentTypeId">
    <vt:lpwstr>0x010100CB854BCDA3D1B64C94FC75E45111765C</vt:lpwstr>
  </property>
  <property fmtid="{D5CDD505-2E9C-101B-9397-08002B2CF9AE}" pid="15" name="MediaServiceImageTags">
    <vt:lpwstr/>
  </property>
</Properties>
</file>